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8" r:id="rId5"/>
    <p:sldId id="276" r:id="rId6"/>
    <p:sldId id="278" r:id="rId7"/>
    <p:sldId id="280" r:id="rId8"/>
    <p:sldId id="291" r:id="rId9"/>
    <p:sldId id="293" r:id="rId10"/>
    <p:sldId id="292" r:id="rId11"/>
    <p:sldId id="290" r:id="rId12"/>
    <p:sldId id="288" r:id="rId13"/>
    <p:sldId id="285" r:id="rId1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99"/>
    <a:srgbClr val="FCB415"/>
    <a:srgbClr val="959595"/>
    <a:srgbClr val="9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94707" autoAdjust="0"/>
  </p:normalViewPr>
  <p:slideViewPr>
    <p:cSldViewPr>
      <p:cViewPr varScale="1">
        <p:scale>
          <a:sx n="105" d="100"/>
          <a:sy n="105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rbcová" userId="68a41693-52c0-4670-8223-39d9b6325d28" providerId="ADAL" clId="{647F7884-DA0B-42DB-85D6-FD2D2F287AB6}"/>
    <pc:docChg chg="undo redo custSel addSld delSld modSld">
      <pc:chgData name="Anna Krbcová" userId="68a41693-52c0-4670-8223-39d9b6325d28" providerId="ADAL" clId="{647F7884-DA0B-42DB-85D6-FD2D2F287AB6}" dt="2021-11-23T15:33:03.105" v="2272" actId="255"/>
      <pc:docMkLst>
        <pc:docMk/>
      </pc:docMkLst>
      <pc:sldChg chg="modSp">
        <pc:chgData name="Anna Krbcová" userId="68a41693-52c0-4670-8223-39d9b6325d28" providerId="ADAL" clId="{647F7884-DA0B-42DB-85D6-FD2D2F287AB6}" dt="2021-11-23T15:16:47.234" v="2089" actId="20577"/>
        <pc:sldMkLst>
          <pc:docMk/>
          <pc:sldMk cId="801907863" sldId="268"/>
        </pc:sldMkLst>
        <pc:spChg chg="mod">
          <ac:chgData name="Anna Krbcová" userId="68a41693-52c0-4670-8223-39d9b6325d28" providerId="ADAL" clId="{647F7884-DA0B-42DB-85D6-FD2D2F287AB6}" dt="2021-11-19T13:16:59.333" v="33" actId="20577"/>
          <ac:spMkLst>
            <pc:docMk/>
            <pc:sldMk cId="801907863" sldId="268"/>
            <ac:spMk id="2" creationId="{00000000-0000-0000-0000-000000000000}"/>
          </ac:spMkLst>
        </pc:spChg>
        <pc:spChg chg="mod">
          <ac:chgData name="Anna Krbcová" userId="68a41693-52c0-4670-8223-39d9b6325d28" providerId="ADAL" clId="{647F7884-DA0B-42DB-85D6-FD2D2F287AB6}" dt="2021-11-23T15:16:47.234" v="2089" actId="20577"/>
          <ac:spMkLst>
            <pc:docMk/>
            <pc:sldMk cId="801907863" sldId="268"/>
            <ac:spMk id="5" creationId="{00000000-0000-0000-0000-000000000000}"/>
          </ac:spMkLst>
        </pc:spChg>
      </pc:sldChg>
      <pc:sldChg chg="modSp">
        <pc:chgData name="Anna Krbcová" userId="68a41693-52c0-4670-8223-39d9b6325d28" providerId="ADAL" clId="{647F7884-DA0B-42DB-85D6-FD2D2F287AB6}" dt="2021-11-23T15:18:56.070" v="2111" actId="27636"/>
        <pc:sldMkLst>
          <pc:docMk/>
          <pc:sldMk cId="1926212332" sldId="276"/>
        </pc:sldMkLst>
        <pc:spChg chg="mod">
          <ac:chgData name="Anna Krbcová" userId="68a41693-52c0-4670-8223-39d9b6325d28" providerId="ADAL" clId="{647F7884-DA0B-42DB-85D6-FD2D2F287AB6}" dt="2021-11-23T15:18:56.070" v="2111" actId="27636"/>
          <ac:spMkLst>
            <pc:docMk/>
            <pc:sldMk cId="1926212332" sldId="276"/>
            <ac:spMk id="5" creationId="{00000000-0000-0000-0000-000000000000}"/>
          </ac:spMkLst>
        </pc:spChg>
      </pc:sldChg>
      <pc:sldChg chg="modSp">
        <pc:chgData name="Anna Krbcová" userId="68a41693-52c0-4670-8223-39d9b6325d28" providerId="ADAL" clId="{647F7884-DA0B-42DB-85D6-FD2D2F287AB6}" dt="2021-11-23T15:18:28.961" v="2107" actId="6549"/>
        <pc:sldMkLst>
          <pc:docMk/>
          <pc:sldMk cId="2135665376" sldId="278"/>
        </pc:sldMkLst>
        <pc:spChg chg="mod">
          <ac:chgData name="Anna Krbcová" userId="68a41693-52c0-4670-8223-39d9b6325d28" providerId="ADAL" clId="{647F7884-DA0B-42DB-85D6-FD2D2F287AB6}" dt="2021-11-19T13:21:50.592" v="279" actId="6549"/>
          <ac:spMkLst>
            <pc:docMk/>
            <pc:sldMk cId="2135665376" sldId="278"/>
            <ac:spMk id="2" creationId="{00000000-0000-0000-0000-000000000000}"/>
          </ac:spMkLst>
        </pc:spChg>
        <pc:spChg chg="mod">
          <ac:chgData name="Anna Krbcová" userId="68a41693-52c0-4670-8223-39d9b6325d28" providerId="ADAL" clId="{647F7884-DA0B-42DB-85D6-FD2D2F287AB6}" dt="2021-11-23T15:18:28.961" v="2107" actId="6549"/>
          <ac:spMkLst>
            <pc:docMk/>
            <pc:sldMk cId="2135665376" sldId="278"/>
            <ac:spMk id="5" creationId="{00000000-0000-0000-0000-000000000000}"/>
          </ac:spMkLst>
        </pc:spChg>
      </pc:sldChg>
      <pc:sldChg chg="modSp">
        <pc:chgData name="Anna Krbcová" userId="68a41693-52c0-4670-8223-39d9b6325d28" providerId="ADAL" clId="{647F7884-DA0B-42DB-85D6-FD2D2F287AB6}" dt="2021-11-23T15:18:14.418" v="2101" actId="27636"/>
        <pc:sldMkLst>
          <pc:docMk/>
          <pc:sldMk cId="2358462944" sldId="280"/>
        </pc:sldMkLst>
        <pc:spChg chg="mod">
          <ac:chgData name="Anna Krbcová" userId="68a41693-52c0-4670-8223-39d9b6325d28" providerId="ADAL" clId="{647F7884-DA0B-42DB-85D6-FD2D2F287AB6}" dt="2021-11-19T13:59:15.849" v="492" actId="6549"/>
          <ac:spMkLst>
            <pc:docMk/>
            <pc:sldMk cId="2358462944" sldId="280"/>
            <ac:spMk id="2" creationId="{00000000-0000-0000-0000-000000000000}"/>
          </ac:spMkLst>
        </pc:spChg>
        <pc:spChg chg="mod">
          <ac:chgData name="Anna Krbcová" userId="68a41693-52c0-4670-8223-39d9b6325d28" providerId="ADAL" clId="{647F7884-DA0B-42DB-85D6-FD2D2F287AB6}" dt="2021-11-23T15:18:14.418" v="2101" actId="27636"/>
          <ac:spMkLst>
            <pc:docMk/>
            <pc:sldMk cId="2358462944" sldId="280"/>
            <ac:spMk id="5" creationId="{00000000-0000-0000-0000-000000000000}"/>
          </ac:spMkLst>
        </pc:spChg>
      </pc:sldChg>
      <pc:sldChg chg="modSp">
        <pc:chgData name="Anna Krbcová" userId="68a41693-52c0-4670-8223-39d9b6325d28" providerId="ADAL" clId="{647F7884-DA0B-42DB-85D6-FD2D2F287AB6}" dt="2021-11-23T15:32:05.321" v="2271" actId="20577"/>
        <pc:sldMkLst>
          <pc:docMk/>
          <pc:sldMk cId="1038022751" sldId="288"/>
        </pc:sldMkLst>
        <pc:spChg chg="mod">
          <ac:chgData name="Anna Krbcová" userId="68a41693-52c0-4670-8223-39d9b6325d28" providerId="ADAL" clId="{647F7884-DA0B-42DB-85D6-FD2D2F287AB6}" dt="2021-11-19T13:19:19.742" v="122" actId="20577"/>
          <ac:spMkLst>
            <pc:docMk/>
            <pc:sldMk cId="1038022751" sldId="288"/>
            <ac:spMk id="2" creationId="{00000000-0000-0000-0000-000000000000}"/>
          </ac:spMkLst>
        </pc:spChg>
        <pc:spChg chg="mod">
          <ac:chgData name="Anna Krbcová" userId="68a41693-52c0-4670-8223-39d9b6325d28" providerId="ADAL" clId="{647F7884-DA0B-42DB-85D6-FD2D2F287AB6}" dt="2021-11-23T15:32:05.321" v="2271" actId="20577"/>
          <ac:spMkLst>
            <pc:docMk/>
            <pc:sldMk cId="1038022751" sldId="288"/>
            <ac:spMk id="5" creationId="{00000000-0000-0000-0000-000000000000}"/>
          </ac:spMkLst>
        </pc:spChg>
      </pc:sldChg>
      <pc:sldChg chg="modSp add">
        <pc:chgData name="Anna Krbcová" userId="68a41693-52c0-4670-8223-39d9b6325d28" providerId="ADAL" clId="{647F7884-DA0B-42DB-85D6-FD2D2F287AB6}" dt="2021-11-19T14:50:49.670" v="553" actId="1076"/>
        <pc:sldMkLst>
          <pc:docMk/>
          <pc:sldMk cId="785580192" sldId="290"/>
        </pc:sldMkLst>
        <pc:spChg chg="mod">
          <ac:chgData name="Anna Krbcová" userId="68a41693-52c0-4670-8223-39d9b6325d28" providerId="ADAL" clId="{647F7884-DA0B-42DB-85D6-FD2D2F287AB6}" dt="2021-11-19T14:50:49.670" v="553" actId="1076"/>
          <ac:spMkLst>
            <pc:docMk/>
            <pc:sldMk cId="785580192" sldId="290"/>
            <ac:spMk id="2" creationId="{00000000-0000-0000-0000-000000000000}"/>
          </ac:spMkLst>
        </pc:spChg>
      </pc:sldChg>
      <pc:sldChg chg="modSp setBg">
        <pc:chgData name="Anna Krbcová" userId="68a41693-52c0-4670-8223-39d9b6325d28" providerId="ADAL" clId="{647F7884-DA0B-42DB-85D6-FD2D2F287AB6}" dt="2021-11-23T15:33:03.105" v="2272" actId="255"/>
        <pc:sldMkLst>
          <pc:docMk/>
          <pc:sldMk cId="2065033561" sldId="291"/>
        </pc:sldMkLst>
        <pc:spChg chg="mod">
          <ac:chgData name="Anna Krbcová" userId="68a41693-52c0-4670-8223-39d9b6325d28" providerId="ADAL" clId="{647F7884-DA0B-42DB-85D6-FD2D2F287AB6}" dt="2021-11-22T15:21:45.989" v="1718" actId="20577"/>
          <ac:spMkLst>
            <pc:docMk/>
            <pc:sldMk cId="2065033561" sldId="291"/>
            <ac:spMk id="2" creationId="{00000000-0000-0000-0000-000000000000}"/>
          </ac:spMkLst>
        </pc:spChg>
        <pc:spChg chg="mod">
          <ac:chgData name="Anna Krbcová" userId="68a41693-52c0-4670-8223-39d9b6325d28" providerId="ADAL" clId="{647F7884-DA0B-42DB-85D6-FD2D2F287AB6}" dt="2021-11-23T15:33:03.105" v="2272" actId="255"/>
          <ac:spMkLst>
            <pc:docMk/>
            <pc:sldMk cId="2065033561" sldId="291"/>
            <ac:spMk id="5" creationId="{00000000-0000-0000-0000-000000000000}"/>
          </ac:spMkLst>
        </pc:spChg>
      </pc:sldChg>
      <pc:sldChg chg="modSp add setBg">
        <pc:chgData name="Anna Krbcová" userId="68a41693-52c0-4670-8223-39d9b6325d28" providerId="ADAL" clId="{647F7884-DA0B-42DB-85D6-FD2D2F287AB6}" dt="2021-11-23T15:30:47.443" v="2250" actId="27636"/>
        <pc:sldMkLst>
          <pc:docMk/>
          <pc:sldMk cId="972950439" sldId="292"/>
        </pc:sldMkLst>
        <pc:spChg chg="mod">
          <ac:chgData name="Anna Krbcová" userId="68a41693-52c0-4670-8223-39d9b6325d28" providerId="ADAL" clId="{647F7884-DA0B-42DB-85D6-FD2D2F287AB6}" dt="2021-11-22T15:24:33.604" v="1821" actId="20577"/>
          <ac:spMkLst>
            <pc:docMk/>
            <pc:sldMk cId="972950439" sldId="292"/>
            <ac:spMk id="2" creationId="{00000000-0000-0000-0000-000000000000}"/>
          </ac:spMkLst>
        </pc:spChg>
        <pc:spChg chg="mod">
          <ac:chgData name="Anna Krbcová" userId="68a41693-52c0-4670-8223-39d9b6325d28" providerId="ADAL" clId="{647F7884-DA0B-42DB-85D6-FD2D2F287AB6}" dt="2021-11-23T15:30:47.443" v="2250" actId="27636"/>
          <ac:spMkLst>
            <pc:docMk/>
            <pc:sldMk cId="972950439" sldId="292"/>
            <ac:spMk id="5" creationId="{00000000-0000-0000-0000-000000000000}"/>
          </ac:spMkLst>
        </pc:spChg>
      </pc:sldChg>
      <pc:sldChg chg="modSp add">
        <pc:chgData name="Anna Krbcová" userId="68a41693-52c0-4670-8223-39d9b6325d28" providerId="ADAL" clId="{647F7884-DA0B-42DB-85D6-FD2D2F287AB6}" dt="2021-11-23T15:21:49.153" v="2126" actId="27636"/>
        <pc:sldMkLst>
          <pc:docMk/>
          <pc:sldMk cId="1393648409" sldId="293"/>
        </pc:sldMkLst>
        <pc:spChg chg="mod">
          <ac:chgData name="Anna Krbcová" userId="68a41693-52c0-4670-8223-39d9b6325d28" providerId="ADAL" clId="{647F7884-DA0B-42DB-85D6-FD2D2F287AB6}" dt="2021-11-23T15:21:49.153" v="2126" actId="27636"/>
          <ac:spMkLst>
            <pc:docMk/>
            <pc:sldMk cId="1393648409" sldId="293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1FFEE-75F6-4061-BBB2-7E9F2008041F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35D32-7610-46AF-9163-203FFDCD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026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92531-6C10-4858-87BB-634B0AFFA3DC}" type="datetimeFigureOut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0A9C8-C11F-44D8-B459-41C679371D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1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A9C8-C11F-44D8-B459-41C679371DD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58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A9C8-C11F-44D8-B459-41C679371DD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19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A9C8-C11F-44D8-B459-41C679371DD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14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0A9C8-C11F-44D8-B459-41C679371DD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47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5896-552D-4CD3-8144-2AE7F712E3FD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93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282B7-CF08-44AF-9A3D-628177A1D27E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01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B2633-C06E-44C3-9D78-6F15DD2E88C3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46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8F7FA-D645-4CF7-B350-34066742DA07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8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CB0B-ED23-4761-A33D-B0756DDAF342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5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8B111-4F80-4457-B6EB-2B4F8C73B2EB}" type="datetime1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33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D87D-D48D-43F4-8C14-FF1EF8D29D0E}" type="datetime1">
              <a:rPr lang="cs-CZ" smtClean="0"/>
              <a:t>19.11.2021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87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382F-FB38-4C8A-B885-FB636CC45848}" type="datetime1">
              <a:rPr lang="cs-CZ" smtClean="0"/>
              <a:t>19.11.2021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76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EAFF3-A799-464C-A3E1-967EBC2947F2}" type="datetime1">
              <a:rPr lang="cs-CZ" smtClean="0"/>
              <a:t>19.11.2021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65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5DFB-0D65-46F9-A38B-0633BA7896E0}" type="datetime1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852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EC84-AEDD-4739-8F94-B00E6F31340E}" type="datetime1">
              <a:rPr lang="cs-CZ" smtClean="0"/>
              <a:t>19.11.2021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31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B2D42-1751-4355-965E-99BBF6E1C837}" type="datetime1">
              <a:rPr lang="cs-CZ" smtClean="0"/>
              <a:t>19.11.2021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F3B4-B18E-4E56-9E31-326571689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69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2043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b="1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Směřování pro rok 2022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647365"/>
            <a:ext cx="7559040" cy="4203192"/>
          </a:xfrm>
        </p:spPr>
      </p:pic>
      <p:cxnSp>
        <p:nvCxnSpPr>
          <p:cNvPr id="9" name="Přímá spojnice 8"/>
          <p:cNvCxnSpPr/>
          <p:nvPr/>
        </p:nvCxnSpPr>
        <p:spPr>
          <a:xfrm flipV="1">
            <a:off x="647564" y="1628800"/>
            <a:ext cx="7848872" cy="1856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Nadpis 1"/>
          <p:cNvSpPr txBox="1">
            <a:spLocks/>
          </p:cNvSpPr>
          <p:nvPr/>
        </p:nvSpPr>
        <p:spPr>
          <a:xfrm>
            <a:off x="425183" y="5733256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rgbClr val="9F9F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VI. členská schůze 25. 11. 2021</a:t>
            </a:r>
          </a:p>
        </p:txBody>
      </p:sp>
    </p:spTree>
    <p:extLst>
      <p:ext uri="{BB962C8B-B14F-4D97-AF65-F5344CB8AC3E}">
        <p14:creationId xmlns:p14="http://schemas.microsoft.com/office/powerpoint/2010/main" val="801907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812" y="188640"/>
            <a:ext cx="4624368" cy="257137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5334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Děkuji za pozornost!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7624" y="5524173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9999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info@ditearodina.cz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/>
            <a:r>
              <a:rPr lang="cs-CZ" sz="1600" b="1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www.ditearodina.cz</a:t>
            </a: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611560" y="5371200"/>
            <a:ext cx="7848872" cy="1856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59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Účel a cíle Asociace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8430"/>
            <a:ext cx="1578035" cy="87746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72008" y="6308725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2008" y="764704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962625"/>
            <a:ext cx="8496944" cy="5195806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prosazovat rozvoj systému péče o ohrožené děti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sjednocení systému péče o ohrožené dítě pod jedno odpovědné ministerstvo, které bude mít celou oblast ochrany práv dítěte ve své kompetenci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zvyšování kvality všech služeb v systému péče o ohrožené děti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ochrana práv dítěte, zejména právo dítěte na rodinu; 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uzákonění věkové hranice 7 let, pod kterou nebude možné umisťovat dítě do ústavní péče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podpora a rozvoj všech forem náhradní rodinné péče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podpora transformace ústavní péče v malé pobytové služby rodinného typu v běžné komunitě.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21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Priority Asociace pro rok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8430"/>
            <a:ext cx="1578035" cy="87746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72008" y="6308725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2008" y="764704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980105"/>
            <a:ext cx="8496944" cy="4875038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Rozvoj služeb prevence a podpory rodin s dětmi</a:t>
            </a:r>
          </a:p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Zvyšování kvality systému náhradní rodinné péče </a:t>
            </a:r>
          </a:p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Posílení spolupráce všech částí systému péče o ohrožené děti (prevence, náhradní rodinná péče, pobytové služby), multidisciplinární přístup se zaměřením na dítě </a:t>
            </a:r>
          </a:p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Ukotvení psychoterapie v sociální práci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665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Další témata pro rok 2022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4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8430"/>
            <a:ext cx="1578035" cy="87746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72008" y="6308725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2008" y="764704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994767"/>
            <a:ext cx="8496944" cy="50106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Transformace pobytových zařízení pro děti, vznik malých služeb komunitního typu</a:t>
            </a:r>
          </a:p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Dostupné bydlení (aby dítě mohlo setrvat ve své rodině)</a:t>
            </a:r>
          </a:p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Krizová pomoc, ZDVOP</a:t>
            </a:r>
          </a:p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Financování systému péče o ohrožené děti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Prosazování dětských práv a zřízení institutu dětského ombudsmana </a:t>
            </a:r>
          </a:p>
          <a:p>
            <a:pPr lvl="0">
              <a:buClr>
                <a:srgbClr val="FCB415"/>
              </a:buClr>
            </a:pPr>
            <a:endParaRPr lang="cs-CZ" sz="2100" dirty="0"/>
          </a:p>
          <a:p>
            <a:pPr>
              <a:buClr>
                <a:srgbClr val="FCB415"/>
              </a:buClr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462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Aktivity pro rok 2022 – prioritní oblasti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994767"/>
            <a:ext cx="8496944" cy="5266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V rámci mediálních výstupů i našich odborných aktivit budeme vždy zdůrazňovat témata priorit Asociace a prosazovat tyto principy:  </a:t>
            </a:r>
          </a:p>
          <a:p>
            <a:pPr lvl="1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Prevence je nejlepší a nejlevnější variantou pomoci dítěti.</a:t>
            </a:r>
          </a:p>
          <a:p>
            <a:pPr lvl="1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Zvýšení příspěvku na doprovázení je klíčem k udržení odborníků a tím i kvality služby pro NRP.</a:t>
            </a:r>
          </a:p>
          <a:p>
            <a:pPr lvl="1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Všechny služby poskytované ohroženému dítěti spolu musí spolupracovat a udržet pozornost u dítěte za všech okolností.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5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8430"/>
            <a:ext cx="1578035" cy="87746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72008" y="6308725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2008" y="764704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033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Aktivity pro rok 2022 – prioritní oblasti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6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8430"/>
            <a:ext cx="1578035" cy="87746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72008" y="6308725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2008" y="764704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994767"/>
            <a:ext cx="8496944" cy="52663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Vypracujeme </a:t>
            </a:r>
            <a:r>
              <a:rPr lang="cs-CZ" sz="2400" dirty="0" err="1"/>
              <a:t>advokační</a:t>
            </a:r>
            <a:r>
              <a:rPr lang="cs-CZ" sz="2400" dirty="0"/>
              <a:t> materiály: dobré preventivní služby pro rodiny s dětmi, dobré doprovázení, východiska při zajišťování SPOD napříč službami. 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Budeme vůči MPSV iniciovat revizi standardů pro jednotlivé služby a posuzování jejich kvality.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Vyvoláme jednání s MPSV s MŠMT o možnosti ukotvit povinnost zajistit ohroženému dítěti terapii. 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9364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Další aktivity pro rok 2022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994767"/>
            <a:ext cx="8496944" cy="516366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Budeme podporovat implementaci novely ZSPOD do praxe.</a:t>
            </a:r>
          </a:p>
          <a:p>
            <a:pPr algn="just" fontAlgn="base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Budeme podporovat realizaci Akčního plánu k Strategii ochrany práv dětí. </a:t>
            </a:r>
          </a:p>
          <a:p>
            <a:pPr algn="just" fontAlgn="base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Navážeme spolupráci s novým vedením relevantních ministerstev a nově zvolenými poslanci.</a:t>
            </a:r>
          </a:p>
          <a:p>
            <a:pPr lvl="0" algn="just" fontAlgn="base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Budeme předávat zkušenosti z terénu, identifikovat příležitosti pro zlepšování systému, formulovat doporučení a stanoviska, účastnit se odborných diskusí a návrhů systémových změn.</a:t>
            </a:r>
          </a:p>
          <a:p>
            <a:pPr lvl="0" algn="just" fontAlgn="base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Budeme reagovat na aktuální témata.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Budeme spolupracovat s dalšími odbornými platformami a nezávislými odborníky na našich prioritách i výše uvedených dalších tématech. 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Budeme přispívat k osvětě široké veřejnosti.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7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8430"/>
            <a:ext cx="1578035" cy="87746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72008" y="6308725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2008" y="764704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50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812" y="188640"/>
            <a:ext cx="4624368" cy="2571373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931" y="2564904"/>
            <a:ext cx="8229600" cy="1143000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Diskuse, prostor pro sdílení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87624" y="5524173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rgbClr val="9F9F9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info@ditearodina.cz</a:t>
            </a:r>
            <a:r>
              <a:rPr lang="cs-CZ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algn="ctr"/>
            <a:r>
              <a:rPr lang="cs-CZ" sz="1600" b="1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www.ditearodina.cz</a:t>
            </a:r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611560" y="5371200"/>
            <a:ext cx="7848872" cy="1856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5580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-2738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FCB41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Diskuse, prostor pro sdílení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F3B4-B18E-4E56-9E31-3265716899FA}" type="slidenum">
              <a:rPr lang="cs-CZ" smtClean="0"/>
              <a:t>9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8430"/>
            <a:ext cx="1578035" cy="87746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72008" y="6308725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72008" y="764704"/>
            <a:ext cx="8964488" cy="47625"/>
          </a:xfrm>
          <a:prstGeom prst="line">
            <a:avLst/>
          </a:prstGeom>
          <a:ln w="28575">
            <a:solidFill>
              <a:srgbClr val="9F9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9452" y="1135073"/>
            <a:ext cx="8229600" cy="4525963"/>
          </a:xfrm>
        </p:spPr>
        <p:txBody>
          <a:bodyPr>
            <a:normAutofit/>
          </a:bodyPr>
          <a:lstStyle/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Naplňuje Asociace svými aktivitami pro rok 2022 vaše očekávání? Zvolila „správné“ aktivity? </a:t>
            </a:r>
          </a:p>
          <a:p>
            <a:pPr lvl="0"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Měla by se Asociace věnovat v dalším roce ještě jiným tématům? Jakým? 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Jaké jsou vaše nápady a doporučení k způsobu fungování a k činnosti Asociace?</a:t>
            </a:r>
          </a:p>
          <a:p>
            <a:pPr algn="just">
              <a:spcAft>
                <a:spcPts val="1200"/>
              </a:spcAft>
              <a:buClr>
                <a:srgbClr val="FCB415"/>
              </a:buClr>
            </a:pPr>
            <a:r>
              <a:rPr lang="cs-CZ" sz="2400" dirty="0"/>
              <a:t>Je něco dalšího, co byste s námi chtěli sdílet / řešit? </a:t>
            </a:r>
          </a:p>
        </p:txBody>
      </p:sp>
    </p:spTree>
    <p:extLst>
      <p:ext uri="{BB962C8B-B14F-4D97-AF65-F5344CB8AC3E}">
        <p14:creationId xmlns:p14="http://schemas.microsoft.com/office/powerpoint/2010/main" val="1038022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9ADDF218C03AA42BB81B3760A303962" ma:contentTypeVersion="11" ma:contentTypeDescription="Vytvoří nový dokument" ma:contentTypeScope="" ma:versionID="6a7f96b4c84be8de9ef3386be639ed69">
  <xsd:schema xmlns:xsd="http://www.w3.org/2001/XMLSchema" xmlns:xs="http://www.w3.org/2001/XMLSchema" xmlns:p="http://schemas.microsoft.com/office/2006/metadata/properties" xmlns:ns2="81d897b3-eda4-499e-8f03-dfa8a9a16ded" targetNamespace="http://schemas.microsoft.com/office/2006/metadata/properties" ma:root="true" ma:fieldsID="8924ab08ca07e550467081ce05e03332" ns2:_="">
    <xsd:import namespace="81d897b3-eda4-499e-8f03-dfa8a9a16d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d897b3-eda4-499e-8f03-dfa8a9a16d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DE17D2-7A7A-4CDC-AB9C-02DB9E9AA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d897b3-eda4-499e-8f03-dfa8a9a16d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CD7345-E387-4989-8AA7-8D8D8FE8F5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9EF4E6-141A-412F-8645-718D40117E2C}">
  <ds:schemaRefs>
    <ds:schemaRef ds:uri="http://purl.org/dc/elements/1.1/"/>
    <ds:schemaRef ds:uri="81d897b3-eda4-499e-8f03-dfa8a9a16ded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21539</TotalTime>
  <Words>527</Words>
  <Application>Microsoft Office PowerPoint</Application>
  <PresentationFormat>Předvádění na obrazovce (4:3)</PresentationFormat>
  <Paragraphs>61</Paragraphs>
  <Slides>10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Open Sans</vt:lpstr>
      <vt:lpstr>Motiv systému Office</vt:lpstr>
      <vt:lpstr>Směřování pro rok 2022</vt:lpstr>
      <vt:lpstr>Účel a cíle Asociace </vt:lpstr>
      <vt:lpstr>Priority Asociace pro rok 2022</vt:lpstr>
      <vt:lpstr>Další témata pro rok 2022</vt:lpstr>
      <vt:lpstr>Aktivity pro rok 2022 – prioritní oblasti</vt:lpstr>
      <vt:lpstr>Aktivity pro rok 2022 – prioritní oblasti</vt:lpstr>
      <vt:lpstr>Další aktivity pro rok 2022 </vt:lpstr>
      <vt:lpstr>Diskuse, prostor pro sdílení</vt:lpstr>
      <vt:lpstr>Diskuse, prostor pro sdílení</vt:lpstr>
      <vt:lpstr>Děkuji za pozornost!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Valenta</dc:creator>
  <cp:lastModifiedBy>Anna Krbcová</cp:lastModifiedBy>
  <cp:revision>118</cp:revision>
  <cp:lastPrinted>2018-05-11T11:20:35Z</cp:lastPrinted>
  <dcterms:created xsi:type="dcterms:W3CDTF">2015-06-22T09:20:18Z</dcterms:created>
  <dcterms:modified xsi:type="dcterms:W3CDTF">2021-11-23T15:33:38Z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0x01010089ADDF218C03AA42BB81B3760A303962</vt:lpwstr>
  </property>
</Properties>
</file>